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4" r:id="rId8"/>
    <p:sldId id="260" r:id="rId9"/>
    <p:sldId id="265" r:id="rId10"/>
    <p:sldId id="266" r:id="rId11"/>
    <p:sldId id="267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13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0663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687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60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5635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1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698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67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283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83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86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5673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BFCF0-53B2-44AB-B090-DFD72BBE9C85}" type="datetimeFigureOut">
              <a:rPr lang="ru-RU" smtClean="0"/>
              <a:t>20.02.2018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64814-367C-482B-B796-E0F311AB3C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145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ОЯ ПАПКА\Рамки\Зима\167611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830" y="0"/>
            <a:ext cx="91688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99592" y="1988840"/>
            <a:ext cx="55446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Monotype Corsiva" panose="03010101010201010101" pitchFamily="66" charset="0"/>
              </a:rPr>
              <a:t>«В гости к снеговику»</a:t>
            </a:r>
          </a:p>
          <a:p>
            <a:r>
              <a:rPr lang="ru-RU" sz="2800" dirty="0" smtClean="0">
                <a:latin typeface="Monotype Corsiva" panose="03010101010201010101" pitchFamily="66" charset="0"/>
              </a:rPr>
              <a:t>Развлечение для детей младшей группы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43808" y="5517232"/>
            <a:ext cx="41044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Зимушка: </a:t>
            </a:r>
            <a:r>
              <a:rPr lang="ru-RU" sz="2000" dirty="0">
                <a:latin typeface="Monotype Corsiva" panose="03010101010201010101" pitchFamily="66" charset="0"/>
              </a:rPr>
              <a:t>Л</a:t>
            </a:r>
            <a:r>
              <a:rPr lang="ru-RU" sz="2000" dirty="0" smtClean="0">
                <a:latin typeface="Monotype Corsiva" panose="03010101010201010101" pitchFamily="66" charset="0"/>
              </a:rPr>
              <a:t>енина О.А.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Снеговик: Захарова Н.Н </a:t>
            </a:r>
          </a:p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Воспитатели группы №1</a:t>
            </a:r>
            <a:endParaRPr lang="ru-RU" sz="2000" dirty="0">
              <a:latin typeface="Monotype Corsiva" panose="03010101010201010101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248498"/>
            <a:ext cx="2376264" cy="32103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6504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E:\МОЯ ПАПКА\Рамки\Зима\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" y="-27105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3251853" cy="243889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72" y="1268760"/>
            <a:ext cx="3342626" cy="2506969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085" y="3933056"/>
            <a:ext cx="3462605" cy="259695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1212636" y="3933056"/>
            <a:ext cx="310783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Снеговик поблагодарил ребят за ловкость, умение веселиться и играть и, благодаря своей волшебной метёлке, угостил детей сладкими «Снежками». </a:t>
            </a:r>
            <a:endParaRPr lang="ru-RU" sz="20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157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МОЯ ПАПКА\Рамки\Зима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78" y="438066"/>
            <a:ext cx="3925021" cy="29437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341" y="1838351"/>
            <a:ext cx="4115949" cy="30869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10745" y="4221088"/>
            <a:ext cx="3960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Дети и взрослые получили большой заряд бодрости и хорошее настроение!</a:t>
            </a:r>
            <a:endParaRPr lang="ru-RU" sz="24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49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МОЯ ПАПКА\Рамки\Зим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48" y="-99392"/>
            <a:ext cx="9168647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87072" y="1196752"/>
            <a:ext cx="698477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u="sng" dirty="0" smtClean="0">
                <a:latin typeface="Monotype Corsiva" panose="03010101010201010101" pitchFamily="66" charset="0"/>
              </a:rPr>
              <a:t>Цель</a:t>
            </a:r>
            <a:r>
              <a:rPr lang="ru-RU" sz="2800" dirty="0" smtClean="0">
                <a:latin typeface="Monotype Corsiva" panose="03010101010201010101" pitchFamily="66" charset="0"/>
              </a:rPr>
              <a:t>: приобщение детей к здоровому образу жизни посредством двигательной  деятельности.</a:t>
            </a:r>
          </a:p>
          <a:p>
            <a:r>
              <a:rPr lang="ru-RU" sz="2800" u="sng" dirty="0" smtClean="0">
                <a:latin typeface="Monotype Corsiva" panose="03010101010201010101" pitchFamily="66" charset="0"/>
              </a:rPr>
              <a:t>Задачи: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Обогащать представления детей о зиме;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Развивать ловкость, быстроту, внимание, координацию движений, умение действовать по сигналу;</a:t>
            </a:r>
          </a:p>
          <a:p>
            <a:pPr marL="342900" indent="-342900">
              <a:buFont typeface="Arial" charset="0"/>
              <a:buChar char="•"/>
            </a:pPr>
            <a:r>
              <a:rPr lang="ru-RU" sz="2800" dirty="0" smtClean="0">
                <a:latin typeface="Monotype Corsiva" panose="03010101010201010101" pitchFamily="66" charset="0"/>
              </a:rPr>
              <a:t>Воспитывать доброжелательное отношение к персонажам, интерес к зимним играм-забавам. </a:t>
            </a:r>
            <a:endParaRPr lang="ru-RU" sz="28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83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МОЯ ПАПКА\Рамки\Зим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5273" y="5099992"/>
            <a:ext cx="7848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Я, Зимушка-Зима, к вам в гости я пришла, много снега принесла</a:t>
            </a:r>
            <a:endParaRPr lang="ru-RU" sz="2400" dirty="0">
              <a:solidFill>
                <a:srgbClr val="7030A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035" y="1412776"/>
            <a:ext cx="4608512" cy="34563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8514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МОЯ ПАПКА\Рамки\Зим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99" y="-30514"/>
            <a:ext cx="9144001" cy="6858000"/>
          </a:xfrm>
          <a:prstGeom prst="rect">
            <a:avLst/>
          </a:prstGeom>
          <a:noFill/>
          <a:ln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95606"/>
            <a:ext cx="2965340" cy="2224005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1" y="404664"/>
            <a:ext cx="2963821" cy="222286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3" y="3387258"/>
            <a:ext cx="2997285" cy="224796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318" y="3423011"/>
            <a:ext cx="2963821" cy="2222866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2411760" y="5805264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Танец снежинок</a:t>
            </a:r>
            <a:endParaRPr lang="ru-RU" sz="28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288868" y="2204864"/>
            <a:ext cx="25792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dirty="0">
                <a:solidFill>
                  <a:srgbClr val="1F497D"/>
                </a:solidFill>
                <a:latin typeface="Monotype Corsiva" panose="03010101010201010101" pitchFamily="66" charset="0"/>
              </a:rPr>
              <a:t>«Мошки белые порхают,</a:t>
            </a:r>
          </a:p>
          <a:p>
            <a:pPr lvl="0" algn="ctr"/>
            <a:r>
              <a:rPr lang="ru-RU" dirty="0">
                <a:solidFill>
                  <a:srgbClr val="1F497D"/>
                </a:solidFill>
                <a:latin typeface="Monotype Corsiva" panose="03010101010201010101" pitchFamily="66" charset="0"/>
              </a:rPr>
              <a:t>Не жужжат и не летают.</a:t>
            </a:r>
          </a:p>
          <a:p>
            <a:pPr lvl="0" algn="ctr"/>
            <a:r>
              <a:rPr lang="ru-RU" dirty="0">
                <a:solidFill>
                  <a:srgbClr val="1F497D"/>
                </a:solidFill>
                <a:latin typeface="Monotype Corsiva" panose="03010101010201010101" pitchFamily="66" charset="0"/>
              </a:rPr>
              <a:t>Лишь садятся на реснички,</a:t>
            </a:r>
          </a:p>
          <a:p>
            <a:pPr lvl="0" algn="ctr"/>
            <a:r>
              <a:rPr lang="ru-RU" dirty="0">
                <a:solidFill>
                  <a:srgbClr val="1F497D"/>
                </a:solidFill>
                <a:latin typeface="Monotype Corsiva" panose="03010101010201010101" pitchFamily="66" charset="0"/>
              </a:rPr>
              <a:t>Превращаются в водичку.</a:t>
            </a:r>
          </a:p>
          <a:p>
            <a:pPr lvl="0" algn="ctr"/>
            <a:r>
              <a:rPr lang="ru-RU" dirty="0">
                <a:solidFill>
                  <a:srgbClr val="1F497D"/>
                </a:solidFill>
                <a:latin typeface="Monotype Corsiva" panose="03010101010201010101" pitchFamily="66" charset="0"/>
              </a:rPr>
              <a:t>Очень мелкие слезинки:</a:t>
            </a:r>
          </a:p>
          <a:p>
            <a:pPr lvl="0" algn="ctr"/>
            <a:r>
              <a:rPr lang="ru-RU" dirty="0">
                <a:solidFill>
                  <a:srgbClr val="1F497D"/>
                </a:solidFill>
                <a:latin typeface="Monotype Corsiva" panose="03010101010201010101" pitchFamily="66" charset="0"/>
              </a:rPr>
              <a:t>Называются…(снежинки)»</a:t>
            </a:r>
            <a:endParaRPr lang="ru-RU" dirty="0">
              <a:solidFill>
                <a:srgbClr val="1F497D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93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МОЯ ПАПКА\Рамки\Зим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980728"/>
            <a:ext cx="3218707" cy="2414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3781994"/>
            <a:ext cx="3218707" cy="24140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54" y="3792593"/>
            <a:ext cx="3215882" cy="24119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40000"/>
                <a:lumOff val="60000"/>
              </a:schemeClr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79513" y="404664"/>
            <a:ext cx="4608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Речевая игра под музыку «Лепим снеговика»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Снег пушистый нагребаем,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Лепим, лепим ком большой!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И ещё раз нагребаем,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Лепим, лепим ком другой!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Лепим, лепим третий ком -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Будешь ты снеговиком!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Глазик, глазик, нос морковкой,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Рот большой, наверх ведёрко!</a:t>
            </a:r>
          </a:p>
          <a:p>
            <a:pPr algn="ctr"/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Ура!!!</a:t>
            </a:r>
            <a:endParaRPr lang="ru-RU" sz="20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1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МОЯ ПАПКА\Рамки\Зима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7" y="1600200"/>
            <a:ext cx="58636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5" y="342077"/>
            <a:ext cx="3264363" cy="2448272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024105"/>
            <a:ext cx="3332426" cy="2499320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71567"/>
            <a:ext cx="3264363" cy="2448272"/>
          </a:xfrm>
          <a:prstGeom prst="ellipse">
            <a:avLst/>
          </a:prstGeom>
          <a:ln w="63500" cap="rnd">
            <a:solidFill>
              <a:schemeClr val="tx2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653743" y="3140968"/>
            <a:ext cx="316835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Вы слепили меня ловко.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Я, ребята, снеговик.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К холоду я привык.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Вместо носа тут морковка.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Дали в руки мне метлу.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Снеговик я не простой – 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Любопытный, озорной.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Знать хочу я, чем ребята занимаются зимой?</a:t>
            </a:r>
          </a:p>
          <a:p>
            <a:r>
              <a:rPr lang="ru-RU" sz="20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Поиграть хочу я с вами.</a:t>
            </a:r>
            <a:endParaRPr lang="ru-RU" sz="20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5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МОЯ ПАПКА\Рамки\Зима\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157" y="1600200"/>
            <a:ext cx="586368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18" y="692696"/>
            <a:ext cx="3470455" cy="2602841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119" y="692696"/>
            <a:ext cx="3470455" cy="2602841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53" y="3645024"/>
            <a:ext cx="3607590" cy="2705692"/>
          </a:xfrm>
          <a:prstGeom prst="rect">
            <a:avLst/>
          </a:prstGeom>
          <a:ln w="38100" cap="sq">
            <a:solidFill>
              <a:schemeClr val="tx2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008182" y="4044975"/>
            <a:ext cx="29523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Игра-забава </a:t>
            </a:r>
          </a:p>
          <a:p>
            <a:pPr algn="ctr"/>
            <a:r>
              <a:rPr lang="ru-RU" sz="28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«Собери снежки»</a:t>
            </a:r>
            <a:endParaRPr lang="ru-RU" sz="28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39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МОЯ ПАПКА\Рамки\Зима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936" y="-16040"/>
            <a:ext cx="9144001" cy="6858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08" y="552827"/>
            <a:ext cx="3798168" cy="284862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1508" y="3717032"/>
            <a:ext cx="3851920" cy="2888940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26" y="2492896"/>
            <a:ext cx="3803915" cy="2852936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11560" y="1124744"/>
            <a:ext cx="40324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Подвижная игра </a:t>
            </a:r>
          </a:p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«Согревалочка»</a:t>
            </a:r>
            <a:endParaRPr lang="ru-RU" sz="24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9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476672"/>
            <a:ext cx="3360374" cy="252028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35211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76672"/>
            <a:ext cx="3360374" cy="2520280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135211"/>
            <a:ext cx="3419872" cy="256490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tx2">
                <a:lumMod val="20000"/>
                <a:lumOff val="8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249488" y="5949280"/>
            <a:ext cx="4074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tx2"/>
                </a:solidFill>
                <a:latin typeface="Monotype Corsiva" panose="03010101010201010101" pitchFamily="66" charset="0"/>
              </a:rPr>
              <a:t>Игра с метёлочками</a:t>
            </a:r>
            <a:endParaRPr lang="ru-RU" sz="2400" dirty="0">
              <a:solidFill>
                <a:schemeClr val="tx2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51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</TotalTime>
  <Words>266</Words>
  <Application>Microsoft Office PowerPoint</Application>
  <PresentationFormat>Экран (4:3)</PresentationFormat>
  <Paragraphs>44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Любовь</dc:creator>
  <cp:lastModifiedBy>Любовь</cp:lastModifiedBy>
  <cp:revision>11</cp:revision>
  <dcterms:created xsi:type="dcterms:W3CDTF">2018-02-20T13:13:47Z</dcterms:created>
  <dcterms:modified xsi:type="dcterms:W3CDTF">2018-02-20T15:49:29Z</dcterms:modified>
</cp:coreProperties>
</file>